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4" r:id="rId19"/>
    <p:sldId id="275" r:id="rId20"/>
    <p:sldId id="27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BD9E6-7A98-52D4-8C18-5035B14539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0230" y="406400"/>
            <a:ext cx="11451770" cy="2387600"/>
          </a:xfrm>
        </p:spPr>
        <p:txBody>
          <a:bodyPr>
            <a:normAutofit/>
          </a:bodyPr>
          <a:lstStyle/>
          <a:p>
            <a:r>
              <a:rPr lang="en-US" sz="4400" dirty="0"/>
              <a:t>Students, Courses &amp; Registration System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0F4249-E792-5077-EF22-4FD52644EA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 Group Project Presentation Web-based Registration Portal | Blueprint System Design </a:t>
            </a:r>
          </a:p>
          <a:p>
            <a:r>
              <a:rPr lang="en-US" dirty="0"/>
              <a:t>Presented by: ALPHA GROUP</a:t>
            </a:r>
          </a:p>
          <a:p>
            <a:r>
              <a:rPr lang="en-US" dirty="0"/>
              <a:t>Group members: </a:t>
            </a:r>
            <a:r>
              <a:rPr lang="en-US" dirty="0" err="1"/>
              <a:t>desmond</a:t>
            </a:r>
            <a:r>
              <a:rPr lang="en-US" dirty="0"/>
              <a:t> </a:t>
            </a:r>
            <a:r>
              <a:rPr lang="en-US" dirty="0" err="1"/>
              <a:t>antwi</a:t>
            </a:r>
            <a:r>
              <a:rPr lang="en-US" dirty="0"/>
              <a:t>, PRINCE YEBOAH, Carlos </a:t>
            </a:r>
            <a:r>
              <a:rPr lang="en-US" dirty="0" err="1"/>
              <a:t>Agbevadi</a:t>
            </a:r>
            <a:r>
              <a:rPr lang="en-US" dirty="0"/>
              <a:t>, </a:t>
            </a:r>
            <a:r>
              <a:rPr lang="en-US" dirty="0" err="1"/>
              <a:t>Segbedzi</a:t>
            </a:r>
            <a:r>
              <a:rPr lang="en-US" dirty="0"/>
              <a:t> Kennedy, ISSAHAKU SUMAILA, joy &amp; freeman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8167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90832-1038-4F8B-AF4E-30922E184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8870" y="825347"/>
            <a:ext cx="9905998" cy="147857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Frontend (HTML/CSS)</a:t>
            </a:r>
            <a:br>
              <a:rPr lang="en-US" b="1" dirty="0"/>
            </a:br>
            <a:r>
              <a:rPr lang="en-US" b="1" dirty="0"/>
              <a:t>Title:</a:t>
            </a:r>
            <a:r>
              <a:rPr lang="en-US" dirty="0"/>
              <a:t> STUDENT Registration Form </a:t>
            </a:r>
            <a:br>
              <a:rPr lang="en-US" dirty="0"/>
            </a:br>
            <a:endParaRPr lang="en-US" dirty="0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87CDB396-4715-D659-726D-84F320C8F17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41412" y="2866184"/>
            <a:ext cx="9297738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Clean UI with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two-column layout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Left: Info + login button.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Right: Registration form with required fields.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Responsive and user-friendly design.</a:t>
            </a:r>
          </a:p>
        </p:txBody>
      </p:sp>
    </p:spTree>
    <p:extLst>
      <p:ext uri="{BB962C8B-B14F-4D97-AF65-F5344CB8AC3E}">
        <p14:creationId xmlns:p14="http://schemas.microsoft.com/office/powerpoint/2010/main" val="2909450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CA914-795B-AA3F-A257-7466135BD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423" y="0"/>
            <a:ext cx="10405154" cy="1478570"/>
          </a:xfrm>
        </p:spPr>
        <p:txBody>
          <a:bodyPr/>
          <a:lstStyle/>
          <a:p>
            <a:r>
              <a:rPr lang="en-US" b="1" dirty="0"/>
              <a:t>Visual:</a:t>
            </a:r>
            <a:r>
              <a:rPr lang="en-US" dirty="0"/>
              <a:t> Screenshot of the registration page.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37C05F-7560-092B-B2DE-E9EFD7A8B8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9230" y="1153887"/>
            <a:ext cx="11440884" cy="5377542"/>
          </a:xfrm>
        </p:spPr>
      </p:pic>
    </p:spTree>
    <p:extLst>
      <p:ext uri="{BB962C8B-B14F-4D97-AF65-F5344CB8AC3E}">
        <p14:creationId xmlns:p14="http://schemas.microsoft.com/office/powerpoint/2010/main" val="912164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89300-D188-E2B6-8A4A-192263045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PHP Backend (Code Explanation)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E24C5-FCCD-CB4E-8DC2-CC1FBC221F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PHP Backend Functionality</a:t>
            </a:r>
            <a:br>
              <a:rPr lang="en-US" dirty="0"/>
            </a:br>
            <a:r>
              <a:rPr lang="en-US" b="1" dirty="0"/>
              <a:t>Content:</a:t>
            </a:r>
            <a:endParaRPr lang="en-US" dirty="0"/>
          </a:p>
          <a:p>
            <a:r>
              <a:rPr lang="en-US" dirty="0"/>
              <a:t>Connects to MySQL using </a:t>
            </a:r>
            <a:r>
              <a:rPr lang="en-US" dirty="0" err="1"/>
              <a:t>mysqli</a:t>
            </a:r>
            <a:r>
              <a:rPr lang="en-US" dirty="0"/>
              <a:t>.</a:t>
            </a:r>
          </a:p>
          <a:p>
            <a:r>
              <a:rPr lang="en-US" dirty="0"/>
              <a:t>Handles form submission with $_POST.</a:t>
            </a:r>
          </a:p>
          <a:p>
            <a:r>
              <a:rPr lang="en-US" dirty="0"/>
              <a:t>Sanitizes input with </a:t>
            </a:r>
            <a:r>
              <a:rPr lang="en-US" dirty="0" err="1"/>
              <a:t>htmlspecialchars</a:t>
            </a:r>
            <a:r>
              <a:rPr lang="en-US" dirty="0"/>
              <a:t>().</a:t>
            </a:r>
          </a:p>
          <a:p>
            <a:r>
              <a:rPr lang="en-US" dirty="0"/>
              <a:t>Prepares SQL statements to insert data into students table.</a:t>
            </a:r>
          </a:p>
          <a:p>
            <a:r>
              <a:rPr lang="en-US" dirty="0"/>
              <a:t>Provides success/failure alerts.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8552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A390E-1042-805F-2F69-A67C5291F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2384" y="-143482"/>
            <a:ext cx="9905998" cy="1478570"/>
          </a:xfrm>
        </p:spPr>
        <p:txBody>
          <a:bodyPr/>
          <a:lstStyle/>
          <a:p>
            <a:r>
              <a:rPr lang="en-US" dirty="0"/>
              <a:t>snippet of the PHP code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BF494C-3DDC-EEEC-827C-023155D6DA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115" y="1164770"/>
            <a:ext cx="11288485" cy="5377543"/>
          </a:xfrm>
        </p:spPr>
      </p:pic>
    </p:spTree>
    <p:extLst>
      <p:ext uri="{BB962C8B-B14F-4D97-AF65-F5344CB8AC3E}">
        <p14:creationId xmlns:p14="http://schemas.microsoft.com/office/powerpoint/2010/main" val="14163304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DF7A0-290A-F2D0-943E-274C9E975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241" y="172204"/>
            <a:ext cx="9905998" cy="1478570"/>
          </a:xfrm>
        </p:spPr>
        <p:txBody>
          <a:bodyPr/>
          <a:lstStyle/>
          <a:p>
            <a:r>
              <a:rPr lang="en-US" dirty="0"/>
              <a:t>User Flow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05961DD-F60B-3B59-E716-9C309FC401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82184" y="1791552"/>
            <a:ext cx="10171374" cy="34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Student accesses registration page.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Fills form → submits.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PHP validates &amp; stores data in DB.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Admin reviews &amp; approves registration.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Student receives confirmation.</a:t>
            </a:r>
          </a:p>
        </p:txBody>
      </p:sp>
    </p:spTree>
    <p:extLst>
      <p:ext uri="{BB962C8B-B14F-4D97-AF65-F5344CB8AC3E}">
        <p14:creationId xmlns:p14="http://schemas.microsoft.com/office/powerpoint/2010/main" val="7027472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F7469-24DD-A91D-97EE-BBEC61115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5356" y="132517"/>
            <a:ext cx="9905998" cy="1478570"/>
          </a:xfrm>
        </p:spPr>
        <p:txBody>
          <a:bodyPr/>
          <a:lstStyle/>
          <a:p>
            <a:r>
              <a:rPr lang="en-US" dirty="0"/>
              <a:t>Diagram: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CF8EC9-5879-09BA-0F16-D60B3827C0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2257" y="1611087"/>
            <a:ext cx="10668000" cy="4746170"/>
          </a:xfrm>
        </p:spPr>
      </p:pic>
    </p:spTree>
    <p:extLst>
      <p:ext uri="{BB962C8B-B14F-4D97-AF65-F5344CB8AC3E}">
        <p14:creationId xmlns:p14="http://schemas.microsoft.com/office/powerpoint/2010/main" val="30989390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52EA9-61FD-15F1-6F4B-BA5D890BB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Admin Dashboard - Manage Students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EC5C95-B3EE-1C3D-99AF-2E53EC456E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Once the student has completed the form, </a:t>
            </a:r>
          </a:p>
          <a:p>
            <a:r>
              <a:rPr lang="en-US" sz="4400" dirty="0"/>
              <a:t>The admin will create a username and password for the student to log in.</a:t>
            </a:r>
          </a:p>
        </p:txBody>
      </p:sp>
    </p:spTree>
    <p:extLst>
      <p:ext uri="{BB962C8B-B14F-4D97-AF65-F5344CB8AC3E}">
        <p14:creationId xmlns:p14="http://schemas.microsoft.com/office/powerpoint/2010/main" val="10226850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53477-EBDF-49D6-6299-84FD0ECDC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8156" y="0"/>
            <a:ext cx="9905998" cy="1478570"/>
          </a:xfrm>
        </p:spPr>
        <p:txBody>
          <a:bodyPr/>
          <a:lstStyle/>
          <a:p>
            <a:r>
              <a:rPr lang="en-US" dirty="0"/>
              <a:t>Work flow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722CCD-CA74-60F3-2864-A8FE011047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262743"/>
            <a:ext cx="11049000" cy="5127171"/>
          </a:xfrm>
        </p:spPr>
      </p:pic>
    </p:spTree>
    <p:extLst>
      <p:ext uri="{BB962C8B-B14F-4D97-AF65-F5344CB8AC3E}">
        <p14:creationId xmlns:p14="http://schemas.microsoft.com/office/powerpoint/2010/main" val="9548060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949E3-85CD-E8E8-A5C8-85F1A5621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3470" y="228600"/>
            <a:ext cx="9905998" cy="1478570"/>
          </a:xfrm>
        </p:spPr>
        <p:txBody>
          <a:bodyPr/>
          <a:lstStyle/>
          <a:p>
            <a:r>
              <a:rPr lang="en-US" b="1" dirty="0"/>
              <a:t>Student Login</a:t>
            </a:r>
            <a:br>
              <a:rPr lang="en-US" b="1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718CE5-4B75-F38A-A74E-52A35D3613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8343" y="1240971"/>
            <a:ext cx="11430000" cy="5388429"/>
          </a:xfrm>
        </p:spPr>
      </p:pic>
    </p:spTree>
    <p:extLst>
      <p:ext uri="{BB962C8B-B14F-4D97-AF65-F5344CB8AC3E}">
        <p14:creationId xmlns:p14="http://schemas.microsoft.com/office/powerpoint/2010/main" val="26972361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31022-626B-AFE0-26C1-67F4A87D7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9813" y="0"/>
            <a:ext cx="9905998" cy="1478570"/>
          </a:xfrm>
        </p:spPr>
        <p:txBody>
          <a:bodyPr/>
          <a:lstStyle/>
          <a:p>
            <a:r>
              <a:rPr lang="en-US" dirty="0"/>
              <a:t>Student dashboard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680727-B687-9CC5-328E-D188D95AE9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143" y="1143000"/>
            <a:ext cx="11647714" cy="5246913"/>
          </a:xfrm>
        </p:spPr>
      </p:pic>
    </p:spTree>
    <p:extLst>
      <p:ext uri="{BB962C8B-B14F-4D97-AF65-F5344CB8AC3E}">
        <p14:creationId xmlns:p14="http://schemas.microsoft.com/office/powerpoint/2010/main" val="3319671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ADB7E-57D0-FCFA-EF51-20073A8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/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5A5AAC-54DE-EF48-99E5-F0D77F9A34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Project Overview</a:t>
            </a:r>
            <a:br>
              <a:rPr lang="en-US" dirty="0"/>
            </a:br>
            <a:r>
              <a:rPr lang="en-US" b="1" dirty="0"/>
              <a:t>Content:</a:t>
            </a:r>
            <a:endParaRPr lang="en-US" dirty="0"/>
          </a:p>
          <a:p>
            <a:r>
              <a:rPr lang="en-US" dirty="0"/>
              <a:t>A web-based student registration portal for Alpha Group.</a:t>
            </a:r>
          </a:p>
          <a:p>
            <a:r>
              <a:rPr lang="en-US" dirty="0"/>
              <a:t>Enables students to submit registration details.</a:t>
            </a:r>
          </a:p>
          <a:p>
            <a:r>
              <a:rPr lang="en-US" dirty="0"/>
              <a:t>Admin approval before student data is fully accepted.</a:t>
            </a:r>
          </a:p>
          <a:p>
            <a:r>
              <a:rPr lang="en-US" dirty="0"/>
              <a:t>Built with </a:t>
            </a:r>
            <a:r>
              <a:rPr lang="en-US" b="1" dirty="0"/>
              <a:t>PHP, MySQL, HTML, CSS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9570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75E8D-F016-8689-A23F-5DF2E5272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&amp;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7C3B2-AFB4-114E-6DEB-37E443DB6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Students, Courses &amp; Registration System provides a foundation for academic record management. </a:t>
            </a:r>
          </a:p>
          <a:p>
            <a:r>
              <a:rPr lang="en-US" dirty="0"/>
              <a:t> Key Takeaways: </a:t>
            </a:r>
          </a:p>
          <a:p>
            <a:r>
              <a:rPr lang="en-US" dirty="0"/>
              <a:t> PHP and MySQL integration ensures dynamic data handling </a:t>
            </a:r>
          </a:p>
          <a:p>
            <a:r>
              <a:rPr lang="en-US" dirty="0"/>
              <a:t> Clear architecture supports scalability </a:t>
            </a:r>
          </a:p>
          <a:p>
            <a:r>
              <a:rPr lang="en-US" dirty="0"/>
              <a:t> Database normalization improves consistency</a:t>
            </a:r>
          </a:p>
        </p:txBody>
      </p:sp>
    </p:spTree>
    <p:extLst>
      <p:ext uri="{BB962C8B-B14F-4D97-AF65-F5344CB8AC3E}">
        <p14:creationId xmlns:p14="http://schemas.microsoft.com/office/powerpoint/2010/main" val="3823159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0A639-0118-E543-25CC-4645F08FC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B9F11-3D35-A6BF-BC2E-37E45361D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Project Objectives</a:t>
            </a:r>
            <a:br>
              <a:rPr lang="en-US" dirty="0"/>
            </a:br>
            <a:r>
              <a:rPr lang="en-US" b="1" dirty="0"/>
              <a:t>Content:</a:t>
            </a:r>
            <a:endParaRPr lang="en-US" dirty="0"/>
          </a:p>
          <a:p>
            <a:r>
              <a:rPr lang="en-US" dirty="0"/>
              <a:t>Automate student registration process.</a:t>
            </a:r>
          </a:p>
          <a:p>
            <a:r>
              <a:rPr lang="en-US" dirty="0"/>
              <a:t>Store student data securely in a database.</a:t>
            </a:r>
          </a:p>
          <a:p>
            <a:r>
              <a:rPr lang="en-US" dirty="0"/>
              <a:t>Provide a user-friendly registration form.</a:t>
            </a:r>
          </a:p>
          <a:p>
            <a:r>
              <a:rPr lang="en-US" dirty="0"/>
              <a:t>Reduce manual data entry for administrators.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790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4930F-06D6-918D-5877-269271909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6155" y="0"/>
            <a:ext cx="9905998" cy="1478570"/>
          </a:xfrm>
        </p:spPr>
        <p:txBody>
          <a:bodyPr/>
          <a:lstStyle/>
          <a:p>
            <a:r>
              <a:rPr lang="en-US" dirty="0"/>
              <a:t>Technology Stack</a:t>
            </a:r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E2D8375E-B638-A512-1797-F19639AD55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6943" y="1164771"/>
            <a:ext cx="10134599" cy="5453743"/>
          </a:xfrm>
        </p:spPr>
      </p:pic>
    </p:spTree>
    <p:extLst>
      <p:ext uri="{BB962C8B-B14F-4D97-AF65-F5344CB8AC3E}">
        <p14:creationId xmlns:p14="http://schemas.microsoft.com/office/powerpoint/2010/main" val="2412965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9ABDFEC-7F1E-144F-58C0-0FCF466BE6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3070852"/>
              </p:ext>
            </p:extLst>
          </p:nvPr>
        </p:nvGraphicFramePr>
        <p:xfrm>
          <a:off x="1141413" y="609599"/>
          <a:ext cx="9906000" cy="5693232"/>
        </p:xfrm>
        <a:graphic>
          <a:graphicData uri="http://schemas.openxmlformats.org/drawingml/2006/table">
            <a:tbl>
              <a:tblPr/>
              <a:tblGrid>
                <a:gridCol w="4953000">
                  <a:extLst>
                    <a:ext uri="{9D8B030D-6E8A-4147-A177-3AD203B41FA5}">
                      <a16:colId xmlns:a16="http://schemas.microsoft.com/office/drawing/2014/main" val="2762378278"/>
                    </a:ext>
                  </a:extLst>
                </a:gridCol>
                <a:gridCol w="4953000">
                  <a:extLst>
                    <a:ext uri="{9D8B030D-6E8A-4147-A177-3AD203B41FA5}">
                      <a16:colId xmlns:a16="http://schemas.microsoft.com/office/drawing/2014/main" val="1122468738"/>
                    </a:ext>
                  </a:extLst>
                </a:gridCol>
              </a:tblGrid>
              <a:tr h="94887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Layer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Technology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0873995"/>
                  </a:ext>
                </a:extLst>
              </a:tr>
              <a:tr h="94887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Backend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PHP, MySQL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2799728"/>
                  </a:ext>
                </a:extLst>
              </a:tr>
              <a:tr h="94887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Frontend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HTML, CSS, JavaScript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6449418"/>
                  </a:ext>
                </a:extLst>
              </a:tr>
              <a:tr h="94887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Database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MySQL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7112282"/>
                  </a:ext>
                </a:extLst>
              </a:tr>
              <a:tr h="94887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Deployment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Localhost / Web Server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0408660"/>
                  </a:ext>
                </a:extLst>
              </a:tr>
              <a:tr h="94887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Optional Tools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XAMPP, VS Code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84072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0213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EF251-1EA8-00C2-32C4-4121A80F3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3127" y="0"/>
            <a:ext cx="9905998" cy="1478570"/>
          </a:xfrm>
        </p:spPr>
        <p:txBody>
          <a:bodyPr/>
          <a:lstStyle/>
          <a:p>
            <a:r>
              <a:rPr lang="en-US" dirty="0"/>
              <a:t>System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1D992-1927-0BF5-C951-72D26F7AAB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System Architecture</a:t>
            </a:r>
            <a:br>
              <a:rPr lang="en-US" dirty="0"/>
            </a:br>
            <a:r>
              <a:rPr lang="en-US" b="1" dirty="0"/>
              <a:t>Content / Diagram:</a:t>
            </a:r>
            <a:endParaRPr lang="en-US" dirty="0"/>
          </a:p>
          <a:p>
            <a:r>
              <a:rPr lang="en-US" dirty="0"/>
              <a:t>User fills </a:t>
            </a:r>
            <a:r>
              <a:rPr lang="en-US" b="1" dirty="0"/>
              <a:t>registration form</a:t>
            </a:r>
            <a:r>
              <a:rPr lang="en-US" dirty="0"/>
              <a:t> → Form data sent via </a:t>
            </a:r>
            <a:r>
              <a:rPr lang="en-US" b="1" dirty="0"/>
              <a:t>POST</a:t>
            </a:r>
            <a:r>
              <a:rPr lang="en-US" dirty="0"/>
              <a:t> → </a:t>
            </a:r>
            <a:r>
              <a:rPr lang="en-US" b="1" dirty="0"/>
              <a:t>PHP script processes data</a:t>
            </a:r>
            <a:r>
              <a:rPr lang="en-US" dirty="0"/>
              <a:t> → </a:t>
            </a:r>
            <a:r>
              <a:rPr lang="en-US" b="1" dirty="0"/>
              <a:t>MySQL database stores student info</a:t>
            </a:r>
            <a:r>
              <a:rPr lang="en-US" dirty="0"/>
              <a:t> → Admin reviews/approves.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669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1E090-D802-F8FE-C51F-0AE27CF52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2326" y="259288"/>
            <a:ext cx="9905998" cy="1478570"/>
          </a:xfrm>
        </p:spPr>
        <p:txBody>
          <a:bodyPr/>
          <a:lstStyle/>
          <a:p>
            <a:r>
              <a:rPr lang="en-US" dirty="0"/>
              <a:t>Simple flowchart: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BCF30B-2177-DCF2-75E1-57A727CFFD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3771" y="1458686"/>
            <a:ext cx="10689772" cy="5007428"/>
          </a:xfrm>
        </p:spPr>
      </p:pic>
    </p:spTree>
    <p:extLst>
      <p:ext uri="{BB962C8B-B14F-4D97-AF65-F5344CB8AC3E}">
        <p14:creationId xmlns:p14="http://schemas.microsoft.com/office/powerpoint/2010/main" val="303243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144B5-C178-6FCC-F462-A3BD3E528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699" y="-194055"/>
            <a:ext cx="9905998" cy="1478570"/>
          </a:xfrm>
        </p:spPr>
        <p:txBody>
          <a:bodyPr/>
          <a:lstStyle/>
          <a:p>
            <a:r>
              <a:rPr lang="en-US" dirty="0"/>
              <a:t>Database Design - Database Table – students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C4F7827-C66F-C43B-3F2B-3CA650EAF9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181956"/>
              </p:ext>
            </p:extLst>
          </p:nvPr>
        </p:nvGraphicFramePr>
        <p:xfrm>
          <a:off x="1141413" y="1284515"/>
          <a:ext cx="9906000" cy="4534968"/>
        </p:xfrm>
        <a:graphic>
          <a:graphicData uri="http://schemas.openxmlformats.org/drawingml/2006/table">
            <a:tbl>
              <a:tblPr/>
              <a:tblGrid>
                <a:gridCol w="3302000">
                  <a:extLst>
                    <a:ext uri="{9D8B030D-6E8A-4147-A177-3AD203B41FA5}">
                      <a16:colId xmlns:a16="http://schemas.microsoft.com/office/drawing/2014/main" val="3721148064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388677444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464808522"/>
                    </a:ext>
                  </a:extLst>
                </a:gridCol>
              </a:tblGrid>
              <a:tr h="48686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Field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Type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548117"/>
                  </a:ext>
                </a:extLst>
              </a:tr>
              <a:tr h="48686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id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INT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Primary Key, Auto Increment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8954600"/>
                  </a:ext>
                </a:extLst>
              </a:tr>
              <a:tr h="48686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fullname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VARCHAR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Student’s full name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1664824"/>
                  </a:ext>
                </a:extLst>
              </a:tr>
              <a:tr h="48686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email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VARCHAR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Student’s email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3559342"/>
                  </a:ext>
                </a:extLst>
              </a:tr>
              <a:tr h="48686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phone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VARCHAR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Student’s phone number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3844606"/>
                  </a:ext>
                </a:extLst>
              </a:tr>
              <a:tr h="48686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address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VARCHAR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Student address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2727996"/>
                  </a:ext>
                </a:extLst>
              </a:tr>
              <a:tr h="48686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gender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VARCHAR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Male/Female/Other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5164334"/>
                  </a:ext>
                </a:extLst>
              </a:tr>
              <a:tr h="48686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course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VARCHAR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Selected course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654034"/>
                  </a:ext>
                </a:extLst>
              </a:tr>
              <a:tr h="48686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qualification</a:t>
                      </a:r>
                    </a:p>
                    <a:p>
                      <a:pPr>
                        <a:buNone/>
                      </a:pP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VARCHAR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Education level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5127917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A390F842-E341-2F4D-02CD-E625C46B88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Title: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Database Table –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students</a:t>
            </a:r>
            <a:b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Content: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6408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2EDD8-3C82-0248-C8F0-DF75494DB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2870" y="128660"/>
            <a:ext cx="9905998" cy="1478570"/>
          </a:xfrm>
        </p:spPr>
        <p:txBody>
          <a:bodyPr/>
          <a:lstStyle/>
          <a:p>
            <a:r>
              <a:rPr lang="en-US" dirty="0"/>
              <a:t>Simple flowchart: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7157B47-45A3-014B-6946-21976E181E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8342" y="1132112"/>
            <a:ext cx="11299371" cy="5453743"/>
          </a:xfrm>
        </p:spPr>
      </p:pic>
    </p:spTree>
    <p:extLst>
      <p:ext uri="{BB962C8B-B14F-4D97-AF65-F5344CB8AC3E}">
        <p14:creationId xmlns:p14="http://schemas.microsoft.com/office/powerpoint/2010/main" val="12648058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{0F4CF55B-16A4-4776-AAD2-C83D8CA88C91}TF6d5feb1e-e145-43f1-b745-cb4b54c5ee975d365c52-ce22229b0e48</Template>
  <TotalTime>61</TotalTime>
  <Words>453</Words>
  <Application>Microsoft Office PowerPoint</Application>
  <PresentationFormat>Widescreen</PresentationFormat>
  <Paragraphs>96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Arial Unicode MS</vt:lpstr>
      <vt:lpstr>Tw Cen MT</vt:lpstr>
      <vt:lpstr>Circuit</vt:lpstr>
      <vt:lpstr>Students, Courses &amp; Registration System </vt:lpstr>
      <vt:lpstr>Introduction / Overview</vt:lpstr>
      <vt:lpstr>Objectives</vt:lpstr>
      <vt:lpstr>Technology Stack</vt:lpstr>
      <vt:lpstr>PowerPoint Presentation</vt:lpstr>
      <vt:lpstr>System Architecture</vt:lpstr>
      <vt:lpstr>Simple flowchart:</vt:lpstr>
      <vt:lpstr>Database Design - Database Table – students</vt:lpstr>
      <vt:lpstr>Simple flowchart:</vt:lpstr>
      <vt:lpstr>Frontend (HTML/CSS) Title: STUDENT Registration Form  </vt:lpstr>
      <vt:lpstr>Visual: Screenshot of the registration page.</vt:lpstr>
      <vt:lpstr>PHP Backend (Code Explanation)</vt:lpstr>
      <vt:lpstr>snippet of the PHP code</vt:lpstr>
      <vt:lpstr>User Flow</vt:lpstr>
      <vt:lpstr>Diagram:</vt:lpstr>
      <vt:lpstr>Admin Dashboard - Manage Students </vt:lpstr>
      <vt:lpstr>Work flow</vt:lpstr>
      <vt:lpstr>Student Login </vt:lpstr>
      <vt:lpstr>Student dashboard</vt:lpstr>
      <vt:lpstr>Summary &amp;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SEARCH IT COLLEGE</dc:creator>
  <cp:lastModifiedBy>SEARCH IT COLLEGE</cp:lastModifiedBy>
  <cp:revision>2</cp:revision>
  <dcterms:created xsi:type="dcterms:W3CDTF">2025-11-12T13:38:06Z</dcterms:created>
  <dcterms:modified xsi:type="dcterms:W3CDTF">2025-11-12T14:39:17Z</dcterms:modified>
</cp:coreProperties>
</file>

<file path=docProps/thumbnail.jpeg>
</file>